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9"/>
  </p:normalViewPr>
  <p:slideViewPr>
    <p:cSldViewPr snapToGrid="0" snapToObjects="1">
      <p:cViewPr varScale="1">
        <p:scale>
          <a:sx n="90" d="100"/>
          <a:sy n="90" d="100"/>
        </p:scale>
        <p:origin x="23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09969-3D95-8D4A-83D8-3CFF20D12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23414C-C95C-9A40-9B52-9DA786EEF7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20F3F-FFE3-384C-BC02-B3004E60E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2BB8B3-969E-394A-A3BD-0CE88504F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B8C7F-F25E-A742-85B3-36688697B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457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13AAA-41C4-4B44-9CC3-D699AB9D6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355822-067A-0341-BE1C-FB5ED00ED9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5D97AF-9F18-234E-92C2-F8922CE63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000548-0300-8C4B-BC47-02A697BCC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AE177C-4698-E942-88F4-161AB302A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055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D872D7-FB0B-DB4C-921F-927520FE95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B95AE0-2767-7E49-96D0-7922AA9378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BCDB5-AD60-7C40-BBB1-21265CF5F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753E8-596D-1D42-8F8E-67D3472D4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6D23B8-7132-3844-B1E7-84AFD44FE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650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304FC-E667-C24D-96A8-9176C7816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1102E-112B-8E40-9069-54C325F08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CCF45B-6223-044A-A42D-283FF25E7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0C47D7-1188-9147-8541-D5101184B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368BC-D45E-DB4B-A9B1-33BB9229C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6304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CE2F9-8F6D-2347-AB13-8CB8E3F48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70FBC2-72E4-B249-959C-BD8641154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B43FDA-8BE7-7947-949D-9C8148527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1C9FA8-A79F-5B4A-9DFF-DAC1B4477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5AC399-E75C-6A4B-AD7E-DF00CA8D7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102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2353A0-42F9-8249-AE3F-5EF5BC204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474A1F-8F1B-1541-A53F-070520DC52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2E26DE-E07B-054C-AE53-A1954E9665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EA688B-531D-DF4B-80BF-C0A0206CE8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78B078-4C0A-1245-AE75-E57A5481E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CF491A-0835-B148-8425-C807FB6D5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239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A52D3-FB1A-9D4F-90E7-1D34183F4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269155-2CAA-6A49-A61D-519B789F3A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D5AFC6-B564-7A4C-868F-E447E4E4FF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C72CA48-3A27-CC43-B710-7C361A9333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354EA0-8B07-3043-A6ED-B8D64B266A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7ADD5F-5759-E249-8215-4228EB1D8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51DE7A-1D1C-1C4B-AB2A-8839F9D87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72CE26-38A5-414B-A96C-9621A163D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659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8E1A5-90BA-F044-93C2-4A4C35956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4597A0-FD97-5D4B-A2B0-6F30EEF05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EB7583-FD0D-8345-94C2-A726B92BE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C2EADC-8E75-614A-96F0-DF7345594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594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04D288-686D-E74D-A9F8-566FF8FD8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4CF5DD-01C1-C043-8405-9402A625B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9D8FEE-666D-464B-8410-B402DA532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378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EA8F5-C7F4-8545-BE67-2B32DE9D5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4BCC8-B29F-AB42-B3A1-5021847F6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7E52BF-B053-5C48-A34B-500AD2A0ED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B38952-E06A-B841-B980-E08CC4741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C9A11C-FFBA-3F4D-97F6-D252E107D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03499F-B46B-3B4B-B06D-0D11CDF29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303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63D6F-AC09-8F40-9BCC-6789E0D7D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476693-D0F3-8942-BA49-1A755591F0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EBCFA5-1308-0745-9B1A-4BFFA9E61E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A1E023-DFE5-784D-A704-53EB9E156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CEB2AB-8F09-B347-8A5C-6E890E9CC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A0A5C3-614A-DE44-AD1A-778E9C1D2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044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FB9FA3-6283-8349-84D3-65135EBFD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AC23A4-2867-9045-8E69-BC2BF6E403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0290D0-F603-3344-8CE9-AE659AD112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057BD0-60D5-EC49-B792-2D29E03C9FE7}" type="datetimeFigureOut">
              <a:t>2/12/20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FD0EF-8D7D-EE44-B2BD-4FDBB63DAE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6F192-90A3-3343-97CD-B07061378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A2D08F-4BE0-A944-B542-DFECD691EA3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853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D9198F7-7B6D-9242-9A92-165BE8642966}"/>
              </a:ext>
            </a:extLst>
          </p:cNvPr>
          <p:cNvSpPr/>
          <p:nvPr/>
        </p:nvSpPr>
        <p:spPr>
          <a:xfrm>
            <a:off x="4899809" y="4342178"/>
            <a:ext cx="6975813" cy="2363695"/>
          </a:xfrm>
          <a:prstGeom prst="round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393BFC-8BD9-A24D-86F2-CFF9E8C733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652" y="4712078"/>
            <a:ext cx="2918267" cy="5711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2158C2C-F5F1-C448-AA23-509342E02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8232" y="5428328"/>
            <a:ext cx="2162254" cy="1368319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7F1FE97-C196-0248-92DC-872351171401}"/>
              </a:ext>
            </a:extLst>
          </p:cNvPr>
          <p:cNvCxnSpPr>
            <a:cxnSpLocks/>
          </p:cNvCxnSpPr>
          <p:nvPr/>
        </p:nvCxnSpPr>
        <p:spPr>
          <a:xfrm>
            <a:off x="5036890" y="6245547"/>
            <a:ext cx="6853772" cy="1944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2F7E4C-6608-264E-A189-2A7FE26E753D}"/>
              </a:ext>
            </a:extLst>
          </p:cNvPr>
          <p:cNvSpPr txBox="1"/>
          <p:nvPr/>
        </p:nvSpPr>
        <p:spPr>
          <a:xfrm>
            <a:off x="7352230" y="6265209"/>
            <a:ext cx="204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Front-end app 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DC48E12-196E-4540-A58D-A114AC03923C}"/>
              </a:ext>
            </a:extLst>
          </p:cNvPr>
          <p:cNvSpPr/>
          <p:nvPr/>
        </p:nvSpPr>
        <p:spPr>
          <a:xfrm>
            <a:off x="4899809" y="206724"/>
            <a:ext cx="6851340" cy="3543541"/>
          </a:xfrm>
          <a:prstGeom prst="roundRect">
            <a:avLst/>
          </a:prstGeom>
          <a:ln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D93C980-975B-9044-987E-A1D66A8E381C}"/>
              </a:ext>
            </a:extLst>
          </p:cNvPr>
          <p:cNvSpPr/>
          <p:nvPr/>
        </p:nvSpPr>
        <p:spPr>
          <a:xfrm>
            <a:off x="6192168" y="2225434"/>
            <a:ext cx="2502388" cy="104018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Controller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5BE4BA4-15E0-0346-B670-2E3921826B1D}"/>
              </a:ext>
            </a:extLst>
          </p:cNvPr>
          <p:cNvSpPr/>
          <p:nvPr/>
        </p:nvSpPr>
        <p:spPr>
          <a:xfrm>
            <a:off x="6194027" y="937725"/>
            <a:ext cx="2269749" cy="72503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Model</a:t>
            </a: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5CE2D959-5D6A-A24E-A6F4-FC5C8A285A72}"/>
              </a:ext>
            </a:extLst>
          </p:cNvPr>
          <p:cNvSpPr/>
          <p:nvPr/>
        </p:nvSpPr>
        <p:spPr>
          <a:xfrm>
            <a:off x="9643428" y="1111437"/>
            <a:ext cx="1612739" cy="2317558"/>
          </a:xfrm>
          <a:prstGeom prst="ca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Database</a:t>
            </a:r>
          </a:p>
        </p:txBody>
      </p:sp>
      <p:sp>
        <p:nvSpPr>
          <p:cNvPr id="15" name="Cloud 14">
            <a:extLst>
              <a:ext uri="{FF2B5EF4-FFF2-40B4-BE49-F238E27FC236}">
                <a16:creationId xmlns:a16="http://schemas.microsoft.com/office/drawing/2014/main" id="{D0F1F9F4-6EE8-0741-8164-E58C5118B114}"/>
              </a:ext>
            </a:extLst>
          </p:cNvPr>
          <p:cNvSpPr/>
          <p:nvPr/>
        </p:nvSpPr>
        <p:spPr>
          <a:xfrm>
            <a:off x="440851" y="1781185"/>
            <a:ext cx="2918267" cy="2008445"/>
          </a:xfrm>
          <a:prstGeom prst="cloud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Recommendation System Engine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E63DB53-EE29-4A4F-8C5B-D77EA8483327}"/>
              </a:ext>
            </a:extLst>
          </p:cNvPr>
          <p:cNvSpPr txBox="1"/>
          <p:nvPr/>
        </p:nvSpPr>
        <p:spPr>
          <a:xfrm>
            <a:off x="8449952" y="3834025"/>
            <a:ext cx="442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(2)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61E8487-FEB8-DF4F-8C9A-75EDCDD22C3E}"/>
              </a:ext>
            </a:extLst>
          </p:cNvPr>
          <p:cNvSpPr txBox="1"/>
          <p:nvPr/>
        </p:nvSpPr>
        <p:spPr>
          <a:xfrm>
            <a:off x="4032917" y="4546318"/>
            <a:ext cx="619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(1)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2D0BE8AF-EFFF-3B48-9340-E351B5503A70}"/>
              </a:ext>
            </a:extLst>
          </p:cNvPr>
          <p:cNvSpPr/>
          <p:nvPr/>
        </p:nvSpPr>
        <p:spPr>
          <a:xfrm>
            <a:off x="7114294" y="4779431"/>
            <a:ext cx="3150245" cy="1116034"/>
          </a:xfrm>
          <a:prstGeom prst="roundRect">
            <a:avLst/>
          </a:prstGeom>
          <a:ln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Angular application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4FFFAAB2-09BE-CC48-B1C3-70505037EB68}"/>
              </a:ext>
            </a:extLst>
          </p:cNvPr>
          <p:cNvCxnSpPr>
            <a:cxnSpLocks/>
          </p:cNvCxnSpPr>
          <p:nvPr/>
        </p:nvCxnSpPr>
        <p:spPr>
          <a:xfrm>
            <a:off x="8012922" y="3265622"/>
            <a:ext cx="0" cy="1516163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1A6A262A-A97F-3B41-A4BA-2F05BDFF211C}"/>
              </a:ext>
            </a:extLst>
          </p:cNvPr>
          <p:cNvCxnSpPr>
            <a:cxnSpLocks/>
            <a:endCxn id="12" idx="1"/>
          </p:cNvCxnSpPr>
          <p:nvPr/>
        </p:nvCxnSpPr>
        <p:spPr>
          <a:xfrm>
            <a:off x="3483136" y="2745528"/>
            <a:ext cx="2709032" cy="0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B97E4233-2ADA-8947-81A9-6F8FD259BD46}"/>
              </a:ext>
            </a:extLst>
          </p:cNvPr>
          <p:cNvCxnSpPr>
            <a:cxnSpLocks/>
          </p:cNvCxnSpPr>
          <p:nvPr/>
        </p:nvCxnSpPr>
        <p:spPr>
          <a:xfrm flipV="1">
            <a:off x="8012922" y="1651608"/>
            <a:ext cx="0" cy="573025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701F70F-B801-A142-9725-6F1A6B3AF8AA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8463776" y="1300243"/>
            <a:ext cx="1178507" cy="0"/>
          </a:xfrm>
          <a:prstGeom prst="straightConnector1">
            <a:avLst/>
          </a:prstGeom>
          <a:ln w="444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F0FA1701-A48E-2643-A454-442E9CA633CA}"/>
              </a:ext>
            </a:extLst>
          </p:cNvPr>
          <p:cNvCxnSpPr>
            <a:cxnSpLocks/>
          </p:cNvCxnSpPr>
          <p:nvPr/>
        </p:nvCxnSpPr>
        <p:spPr>
          <a:xfrm flipH="1">
            <a:off x="3370486" y="5663951"/>
            <a:ext cx="2096547" cy="19449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D0C00B35-A931-CF48-99CF-E7B8BDC98410}"/>
              </a:ext>
            </a:extLst>
          </p:cNvPr>
          <p:cNvSpPr txBox="1"/>
          <p:nvPr/>
        </p:nvSpPr>
        <p:spPr>
          <a:xfrm>
            <a:off x="4059866" y="2195218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(5)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4BFB33E9-EA09-884C-BBE1-E8A29BE5645A}"/>
              </a:ext>
            </a:extLst>
          </p:cNvPr>
          <p:cNvSpPr txBox="1"/>
          <p:nvPr/>
        </p:nvSpPr>
        <p:spPr>
          <a:xfrm>
            <a:off x="8864960" y="1282276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(4)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FC1E205F-984B-7843-84E4-D047BCC3A9A3}"/>
              </a:ext>
            </a:extLst>
          </p:cNvPr>
          <p:cNvSpPr txBox="1"/>
          <p:nvPr/>
        </p:nvSpPr>
        <p:spPr>
          <a:xfrm>
            <a:off x="7157303" y="1681355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(3)</a:t>
            </a:r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12128FB2-18D9-FB4F-BE07-B4382BBAEB6F}"/>
              </a:ext>
            </a:extLst>
          </p:cNvPr>
          <p:cNvSpPr txBox="1"/>
          <p:nvPr/>
        </p:nvSpPr>
        <p:spPr>
          <a:xfrm>
            <a:off x="6525914" y="5691336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(6)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5F8DB3E2-E2E4-E84E-84EE-1D24F36B3738}"/>
              </a:ext>
            </a:extLst>
          </p:cNvPr>
          <p:cNvSpPr txBox="1"/>
          <p:nvPr/>
        </p:nvSpPr>
        <p:spPr>
          <a:xfrm>
            <a:off x="7714979" y="283650"/>
            <a:ext cx="198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Back-end</a:t>
            </a: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DA4A1121-F238-2B40-93D9-4C46F4E24C21}"/>
              </a:ext>
            </a:extLst>
          </p:cNvPr>
          <p:cNvCxnSpPr/>
          <p:nvPr/>
        </p:nvCxnSpPr>
        <p:spPr>
          <a:xfrm>
            <a:off x="4899809" y="745512"/>
            <a:ext cx="6851340" cy="1456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3" name="Rounded Rectangle 132">
            <a:extLst>
              <a:ext uri="{FF2B5EF4-FFF2-40B4-BE49-F238E27FC236}">
                <a16:creationId xmlns:a16="http://schemas.microsoft.com/office/drawing/2014/main" id="{32B933F7-8D1F-4E49-BF89-73657197B1A7}"/>
              </a:ext>
            </a:extLst>
          </p:cNvPr>
          <p:cNvSpPr/>
          <p:nvPr/>
        </p:nvSpPr>
        <p:spPr>
          <a:xfrm>
            <a:off x="5467033" y="5337554"/>
            <a:ext cx="863663" cy="77493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View</a:t>
            </a:r>
          </a:p>
        </p:txBody>
      </p: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2C55C266-5F39-5D45-A716-471046BE6E3D}"/>
              </a:ext>
            </a:extLst>
          </p:cNvPr>
          <p:cNvCxnSpPr>
            <a:cxnSpLocks/>
          </p:cNvCxnSpPr>
          <p:nvPr/>
        </p:nvCxnSpPr>
        <p:spPr>
          <a:xfrm flipH="1" flipV="1">
            <a:off x="6330697" y="5679098"/>
            <a:ext cx="713044" cy="1167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TextBox 139">
            <a:extLst>
              <a:ext uri="{FF2B5EF4-FFF2-40B4-BE49-F238E27FC236}">
                <a16:creationId xmlns:a16="http://schemas.microsoft.com/office/drawing/2014/main" id="{995181E1-874B-494F-B2E0-51BC17BB83DE}"/>
              </a:ext>
            </a:extLst>
          </p:cNvPr>
          <p:cNvSpPr txBox="1"/>
          <p:nvPr/>
        </p:nvSpPr>
        <p:spPr>
          <a:xfrm>
            <a:off x="4059866" y="5690774"/>
            <a:ext cx="588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(7)</a:t>
            </a:r>
          </a:p>
        </p:txBody>
      </p: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C430C64F-5B39-8747-BF69-B448DE4FA6DA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372919" y="4997664"/>
            <a:ext cx="3741375" cy="0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57730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33</Words>
  <Application>Microsoft Macintosh PowerPoint</Application>
  <PresentationFormat>Widescreen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Danh Nam 20166477</dc:creator>
  <cp:lastModifiedBy>Nguyen Danh Nam 20166477</cp:lastModifiedBy>
  <cp:revision>9</cp:revision>
  <dcterms:created xsi:type="dcterms:W3CDTF">2020-02-11T17:31:57Z</dcterms:created>
  <dcterms:modified xsi:type="dcterms:W3CDTF">2020-02-11T18:58:53Z</dcterms:modified>
</cp:coreProperties>
</file>

<file path=docProps/thumbnail.jpeg>
</file>